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8" r:id="rId12"/>
    <p:sldId id="267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B11A9-A12B-4441-A33B-980C8027499A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921B8-9760-4BCB-A8F5-CF5638485C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11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921B8-9760-4BCB-A8F5-CF5638485C0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63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921B8-9760-4BCB-A8F5-CF5638485C0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868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0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68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15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179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63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0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45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1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82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7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F84EA-FFDD-4143-BA6A-2330B013BEAE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E3161-7117-4A9F-9574-51DB8BD725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45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arbus.org/wp-content/uploads/2011/11/china-managed-services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38200"/>
            <a:ext cx="7239000" cy="4578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China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Background Knowledge for THE RED SCARF GIRL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4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Culture? A Revolution?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Culture?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Revolution?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821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Destroy the Four Old’s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Old Ideas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Old Culture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Old Customs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Old Habits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856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266" y="152400"/>
            <a:ext cx="8229600" cy="1143000"/>
          </a:xfrm>
        </p:spPr>
        <p:txBody>
          <a:bodyPr/>
          <a:lstStyle/>
          <a:p>
            <a:r>
              <a:rPr lang="en-US" dirty="0" smtClean="0"/>
              <a:t>Propaganda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9827" y="1295400"/>
            <a:ext cx="8305800" cy="2971800"/>
          </a:xfrm>
        </p:spPr>
        <p:txBody>
          <a:bodyPr>
            <a:normAutofit/>
          </a:bodyPr>
          <a:lstStyle/>
          <a:p>
            <a:r>
              <a:rPr lang="en-US" b="1" dirty="0" smtClean="0"/>
              <a:t>Propaganda</a:t>
            </a:r>
            <a:r>
              <a:rPr lang="en-US" dirty="0" smtClean="0"/>
              <a:t> - information that is biased, untrue, or misleading to make you think a certain way.</a:t>
            </a:r>
          </a:p>
          <a:p>
            <a:pPr lvl="1"/>
            <a:r>
              <a:rPr lang="en-US" dirty="0" smtClean="0"/>
              <a:t>Posters</a:t>
            </a:r>
          </a:p>
          <a:p>
            <a:pPr lvl="1"/>
            <a:r>
              <a:rPr lang="en-US" dirty="0" smtClean="0"/>
              <a:t>Pictures</a:t>
            </a:r>
          </a:p>
          <a:p>
            <a:pPr lvl="1"/>
            <a:r>
              <a:rPr lang="en-US" dirty="0" smtClean="0"/>
              <a:t>Radio</a:t>
            </a:r>
          </a:p>
          <a:p>
            <a:pPr lvl="1"/>
            <a:r>
              <a:rPr lang="en-US" dirty="0" smtClean="0"/>
              <a:t>TV</a:t>
            </a:r>
            <a:endParaRPr lang="en-US" dirty="0"/>
          </a:p>
        </p:txBody>
      </p:sp>
      <p:pic>
        <p:nvPicPr>
          <p:cNvPr id="5122" name="Picture 2" descr="http://i.dailymail.co.uk/i/pix/2012/04/22/article-2133357-0063667200000258-952_634x3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733800"/>
            <a:ext cx="5048250" cy="3009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09008" y="3087469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“Father and mother are dear, but dearer still is Chairman Mao”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1332" y="5785282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“Heaven and earth are great, but greater still is the Communist party.”</a:t>
            </a:r>
            <a:endParaRPr lang="en-US" dirty="0"/>
          </a:p>
        </p:txBody>
      </p:sp>
      <p:pic>
        <p:nvPicPr>
          <p:cNvPr id="5124" name="Picture 4" descr="Graphic: Man on tractor holding Mao's Little Red Book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68" y="3467470"/>
            <a:ext cx="1635832" cy="2351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306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04800"/>
            <a:ext cx="4876800" cy="1143000"/>
          </a:xfrm>
        </p:spPr>
        <p:txBody>
          <a:bodyPr/>
          <a:lstStyle/>
          <a:p>
            <a:r>
              <a:rPr lang="en-US" dirty="0" smtClean="0"/>
              <a:t>Shanghai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Ji</a:t>
            </a:r>
            <a:r>
              <a:rPr lang="en-US" dirty="0" smtClean="0"/>
              <a:t>-Li grows up in Shanghai, China</a:t>
            </a:r>
            <a:endParaRPr lang="en-US" dirty="0"/>
          </a:p>
        </p:txBody>
      </p:sp>
      <p:pic>
        <p:nvPicPr>
          <p:cNvPr id="4098" name="Picture 2" descr="http://www.globaltimes.cn/Portals/0/attachment/2011/5c9d54c9-9447-4c66-9f44-7d55389394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56" y="1891665"/>
            <a:ext cx="3578225" cy="2146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1.bp.blogspot.com/_VRJgso9Cyew/TNgw8OtiK9I/AAAAAAAAHsQ/9cyUyu91Qn8/s1600/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0" y="4038600"/>
            <a:ext cx="1982536" cy="264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rosemontschool.org/uploaded/images/shanghai_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046738"/>
            <a:ext cx="2099999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ww.oocities.org/tsinghualishi7/nanjing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281" y="2524125"/>
            <a:ext cx="5143500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730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LEAP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Mao knew that to make a country rich he should focus on AGRICULTURE and INDUSTRY</a:t>
            </a:r>
          </a:p>
          <a:p>
            <a:endParaRPr lang="en-US" dirty="0" smtClean="0"/>
          </a:p>
          <a:p>
            <a:r>
              <a:rPr lang="en-US" dirty="0" smtClean="0"/>
              <a:t>Agriculture=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Industry=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johndclare.net/images/China-furnac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47800"/>
            <a:ext cx="3810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hineseposters.net/images/pc-1958-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86200"/>
            <a:ext cx="3848100" cy="263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034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Creation of Communes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8305800" cy="137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So MAO created more Factories to make more machines</a:t>
            </a:r>
          </a:p>
          <a:p>
            <a:r>
              <a:rPr lang="en-US" dirty="0" smtClean="0"/>
              <a:t>People work better when they are fed well…so make more food/crops to feed them</a:t>
            </a:r>
            <a:endParaRPr lang="en-US" dirty="0"/>
          </a:p>
        </p:txBody>
      </p:sp>
      <p:pic>
        <p:nvPicPr>
          <p:cNvPr id="2050" name="Picture 2" descr="http://hwcahuffman.weebly.com/uploads/1/8/5/9/18599260/7228454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540433"/>
            <a:ext cx="5878867" cy="418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4114800"/>
            <a:ext cx="182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is what they were supposed to look like…..</a:t>
            </a:r>
            <a:r>
              <a:rPr lang="en-US" sz="2400" dirty="0" smtClean="0">
                <a:sym typeface="Wingdings" panose="05000000000000000000" pitchFamily="2" charset="2"/>
              </a:rPr>
              <a:t>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4729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What were communes?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038600" cy="559349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Communes were communities with 5,000 families. (12 families formed one team)</a:t>
            </a:r>
          </a:p>
          <a:p>
            <a:r>
              <a:rPr lang="en-US" dirty="0" smtClean="0"/>
              <a:t>People worked for the commune/team, not for themselves!</a:t>
            </a:r>
          </a:p>
          <a:p>
            <a:r>
              <a:rPr lang="en-US" dirty="0" smtClean="0"/>
              <a:t>Schools, nurseries, old folks home so people didn’t have to take care of the elder/kids</a:t>
            </a:r>
          </a:p>
          <a:p>
            <a:r>
              <a:rPr lang="en-US" dirty="0" smtClean="0"/>
              <a:t>Health care, entertainment…People just had to focus on farming crops and making steal!</a:t>
            </a:r>
            <a:endParaRPr lang="en-US" dirty="0"/>
          </a:p>
        </p:txBody>
      </p:sp>
      <p:pic>
        <p:nvPicPr>
          <p:cNvPr id="3074" name="Picture 2" descr="http://hwcahuffman.weebly.com/uploads/1/8/5/9/18599260/7228454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617" y="4724400"/>
            <a:ext cx="2889326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hineseposters.net/images/d25-1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943" y="4163627"/>
            <a:ext cx="1952625" cy="269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bhoffert.faculty.noctrl.edu/hst265/GreatLeapForward.Commun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868" y="1250098"/>
            <a:ext cx="4457700" cy="291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53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r>
              <a:rPr lang="en-US" dirty="0" smtClean="0"/>
              <a:t>500,000,000 people were placed in 26,000+ communes</a:t>
            </a:r>
          </a:p>
          <a:p>
            <a:r>
              <a:rPr lang="en-US" dirty="0" smtClean="0"/>
              <a:t>To work in fields or make steal</a:t>
            </a:r>
          </a:p>
          <a:p>
            <a:r>
              <a:rPr lang="en-US" dirty="0" smtClean="0"/>
              <a:t>There were soldiers to protect them and leaders to make sure work was being done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http://e08595.medialib.glogster.com/media/26/26faab592ecd62067cc3ecc623ca79fbd5db5db9d6b62dd978bfb3cc3a59eb9d/commune-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76400"/>
            <a:ext cx="4762500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861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6960" y="274638"/>
            <a:ext cx="5659839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</a:t>
            </a:r>
            <a:r>
              <a:rPr lang="en-US" u="sng" dirty="0" smtClean="0"/>
              <a:t>Steal production</a:t>
            </a:r>
            <a:r>
              <a:rPr lang="en-US" u="sng" dirty="0"/>
              <a:t/>
            </a:r>
            <a:br>
              <a:rPr lang="en-US" u="sng" dirty="0"/>
            </a:b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58" y="76200"/>
            <a:ext cx="4038600" cy="4952999"/>
          </a:xfrm>
        </p:spPr>
        <p:txBody>
          <a:bodyPr>
            <a:normAutofit/>
          </a:bodyPr>
          <a:lstStyle/>
          <a:p>
            <a:r>
              <a:rPr lang="en-US" dirty="0" smtClean="0"/>
              <a:t>They made huge ovens in the communes or communities and dumped everything metal in them!</a:t>
            </a:r>
          </a:p>
          <a:p>
            <a:r>
              <a:rPr lang="en-US" dirty="0" smtClean="0"/>
              <a:t>Effect of this</a:t>
            </a:r>
          </a:p>
          <a:p>
            <a:pPr lvl="1"/>
            <a:r>
              <a:rPr lang="en-US" dirty="0" smtClean="0"/>
              <a:t>People melted everything!</a:t>
            </a:r>
          </a:p>
          <a:p>
            <a:pPr lvl="1"/>
            <a:r>
              <a:rPr lang="en-US" dirty="0" smtClean="0"/>
              <a:t>The steal was garbage!</a:t>
            </a:r>
          </a:p>
          <a:p>
            <a:pPr lvl="1"/>
            <a:r>
              <a:rPr lang="en-US" dirty="0" smtClean="0"/>
              <a:t>Made terrible machines!</a:t>
            </a:r>
          </a:p>
          <a:p>
            <a:pPr lvl="1"/>
            <a:r>
              <a:rPr lang="en-US" dirty="0" smtClean="0"/>
              <a:t>Used lots of COAL</a:t>
            </a:r>
          </a:p>
          <a:p>
            <a:pPr lvl="1"/>
            <a:endParaRPr lang="en-US" dirty="0"/>
          </a:p>
        </p:txBody>
      </p:sp>
      <p:pic>
        <p:nvPicPr>
          <p:cNvPr id="4098" name="Picture 2" descr="http://www.johndclare.net/images/China-furnac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812436"/>
            <a:ext cx="342900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upload.wikimedia.org/wikipedia/commons/a/a7/Backyard_furnace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3800475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456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Farms-Agriculture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600200"/>
            <a:ext cx="84582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Propaganda radio shows were broadcasted while people worked to motivated them!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year</a:t>
            </a:r>
            <a:r>
              <a:rPr lang="en-US" dirty="0"/>
              <a:t> </a:t>
            </a:r>
            <a:r>
              <a:rPr lang="en-US" dirty="0" smtClean="0"/>
              <a:t>was BIG SUCCESS…so they said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year: bad weather + bad labor= failure</a:t>
            </a:r>
          </a:p>
          <a:p>
            <a:pPr lvl="1"/>
            <a:r>
              <a:rPr lang="en-US" dirty="0" smtClean="0"/>
              <a:t>Not enough was produced to feed the people of china</a:t>
            </a:r>
            <a:endParaRPr lang="en-US" dirty="0"/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year: Terrible weather (floods and drought), people left farms to work on steal ovens, the government goals were impossible</a:t>
            </a:r>
          </a:p>
          <a:p>
            <a:pPr lvl="1"/>
            <a:r>
              <a:rPr lang="en-US" dirty="0" smtClean="0"/>
              <a:t>If you didn’t achieve the goal you were seen as a bourgeoisie </a:t>
            </a:r>
          </a:p>
          <a:p>
            <a:pPr lvl="1"/>
            <a:r>
              <a:rPr lang="en-US" dirty="0" smtClean="0"/>
              <a:t>People lied about how much they made</a:t>
            </a:r>
          </a:p>
          <a:p>
            <a:pPr lvl="1"/>
            <a:r>
              <a:rPr lang="en-US" dirty="0" smtClean="0"/>
              <a:t>Steal ovens need coal, so do trains. Not enough coal for trains so things couldn’t be shipped.</a:t>
            </a:r>
          </a:p>
        </p:txBody>
      </p:sp>
    </p:spTree>
    <p:extLst>
      <p:ext uri="{BB962C8B-B14F-4D97-AF65-F5344CB8AC3E}">
        <p14:creationId xmlns:p14="http://schemas.microsoft.com/office/powerpoint/2010/main" val="192037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China?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122" y="5410200"/>
            <a:ext cx="8229600" cy="137012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Beijing is almost 7,000 miles away</a:t>
            </a:r>
          </a:p>
          <a:p>
            <a:r>
              <a:rPr lang="en-US" dirty="0" smtClean="0"/>
              <a:t>Eastern hemisphere of the world</a:t>
            </a:r>
          </a:p>
          <a:p>
            <a:r>
              <a:rPr lang="en-US" dirty="0" smtClean="0"/>
              <a:t>13 hours ahead of us in time…which means they are in bed!</a:t>
            </a:r>
            <a:endParaRPr lang="en-US" dirty="0"/>
          </a:p>
        </p:txBody>
      </p:sp>
      <p:pic>
        <p:nvPicPr>
          <p:cNvPr id="2050" name="Picture 2" descr="http://www.freeworldmaps.net/asia/china/locatio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6793845" cy="404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046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s://encrypted-tbn3.gstatic.com/images?q=tbn:ANd9GcRKV-KsPf7aXMPEHMtf-8zuuDFdo1r6ehH4xlGf9Y854h9nHc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862" y="76200"/>
            <a:ext cx="3657600" cy="257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66c7b.medialib.glogster.com/media/ae/ae121f4d37fd96ff6e4fcc655e98ef2cbdbd41884dbc633353fbfc597faa8c1c/big-food-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906" y="963473"/>
            <a:ext cx="4130613" cy="299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2.bp.blogspot.com/-GxAuoH2Fq2o/T7PC6iGauWI/AAAAAAAAvSI/0_Q1DHsiZh4/s1600/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35" y="1905000"/>
            <a:ext cx="3124200" cy="455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randform.org/blog/wp-content/2008/10/shenjintianzhangbiwu432theredflagfliesabovetheworkersharvestingtheterracedfields1959offsetpap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119" y="3962400"/>
            <a:ext cx="3708400" cy="2781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academics.wellesley.edu/Polisci/wj/chinesepolitics/ChinaPol%20Images/glfpost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732" y="3957221"/>
            <a:ext cx="38100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289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Food had to be rationed…</a:t>
            </a:r>
          </a:p>
          <a:p>
            <a:pPr lvl="1"/>
            <a:r>
              <a:rPr lang="en-US" dirty="0" smtClean="0"/>
              <a:t>People got very little food and forced to work long hours to meet a quota</a:t>
            </a:r>
          </a:p>
          <a:p>
            <a:pPr lvl="1"/>
            <a:r>
              <a:rPr lang="en-US" dirty="0" smtClean="0"/>
              <a:t>20+ million people  starved to death or died of a disease relating to starvation.</a:t>
            </a:r>
          </a:p>
          <a:p>
            <a:r>
              <a:rPr lang="en-US" dirty="0" smtClean="0"/>
              <a:t>Bourgeoisie were sent to the country side to work and be remolded</a:t>
            </a:r>
          </a:p>
        </p:txBody>
      </p:sp>
      <p:pic>
        <p:nvPicPr>
          <p:cNvPr id="7170" name="Picture 2" descr="http://www.scottmanning.com/wp-content/uploads/2009/03/chinaspopulation1955-1964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143000"/>
            <a:ext cx="459105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chinachangedotorg.files.wordpress.com/2012/06/e5a4a7e8b783e8bf9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810000"/>
            <a:ext cx="4377805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061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Geography of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27432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Capital City of China is _______</a:t>
            </a:r>
          </a:p>
          <a:p>
            <a:r>
              <a:rPr lang="en-US" sz="2400" dirty="0" smtClean="0"/>
              <a:t>Other major cities include ___________, ___________,</a:t>
            </a:r>
          </a:p>
          <a:p>
            <a:pPr>
              <a:buNone/>
            </a:pPr>
            <a:r>
              <a:rPr lang="en-US" sz="2400" dirty="0" smtClean="0"/>
              <a:t>      ____________</a:t>
            </a:r>
          </a:p>
          <a:p>
            <a:r>
              <a:rPr lang="en-US" sz="2400" dirty="0" smtClean="0"/>
              <a:t>A major mountain range in China are the ____________</a:t>
            </a:r>
            <a:endParaRPr lang="en-US" sz="2400" dirty="0"/>
          </a:p>
        </p:txBody>
      </p:sp>
      <p:pic>
        <p:nvPicPr>
          <p:cNvPr id="3074" name="Picture 2" descr="http://www.china-tour.cn/images/China-Maps/china-map-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243" y="1066800"/>
            <a:ext cx="6579757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71800" y="4724400"/>
            <a:ext cx="5486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Two of the most important rivers in China are __________________________ and _____________________________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13622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46482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Qing dynasty to warlords!</a:t>
            </a:r>
          </a:p>
          <a:p>
            <a:r>
              <a:rPr lang="en-US" dirty="0" smtClean="0"/>
              <a:t>China used to be ruled by warlords or landlords. </a:t>
            </a:r>
          </a:p>
          <a:p>
            <a:pPr lvl="1"/>
            <a:r>
              <a:rPr lang="en-US" dirty="0" smtClean="0"/>
              <a:t>These landlords owned lots of land and controlled their own “states or provinces”</a:t>
            </a:r>
          </a:p>
          <a:p>
            <a:r>
              <a:rPr lang="en-US" dirty="0" smtClean="0"/>
              <a:t>But people were tired of this! They wanted to be united and be one powerful country again. </a:t>
            </a:r>
            <a:endParaRPr lang="en-US" dirty="0"/>
          </a:p>
        </p:txBody>
      </p:sp>
      <p:pic>
        <p:nvPicPr>
          <p:cNvPr id="2052" name="Picture 4" descr="http://www.ibiblio.org/hyperwar/USMC/V/maps/USMC-V-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1752600"/>
            <a:ext cx="4714875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groups want to control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So in 1927 two major groups of people started to fight to control and UNITE China.</a:t>
            </a:r>
          </a:p>
          <a:p>
            <a:pPr lvl="1"/>
            <a:r>
              <a:rPr lang="en-US" dirty="0" smtClean="0"/>
              <a:t>When a country fights itself -_________________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Communist Party (led by Mao Zedong)</a:t>
            </a:r>
          </a:p>
          <a:p>
            <a:pPr marL="457200" lvl="1" indent="0">
              <a:buNone/>
            </a:pPr>
            <a:r>
              <a:rPr lang="en-US" dirty="0" smtClean="0"/>
              <a:t>    vs. The Nationalist Party (Capitalist group)</a:t>
            </a:r>
          </a:p>
          <a:p>
            <a:pPr lvl="1"/>
            <a:endParaRPr lang="en-US" dirty="0"/>
          </a:p>
        </p:txBody>
      </p:sp>
      <p:pic>
        <p:nvPicPr>
          <p:cNvPr id="20484" name="Picture 4" descr="http://upload.wikimedia.org/wikipedia/commons/3/38/Chiang_Kai-shek%EF%BC%88%E8%94%A3%E4%B8%AD%E6%AD%A3%EF%BC%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185485"/>
            <a:ext cx="1903469" cy="2535808"/>
          </a:xfrm>
          <a:prstGeom prst="rect">
            <a:avLst/>
          </a:prstGeom>
          <a:noFill/>
        </p:spPr>
      </p:pic>
      <p:pic>
        <p:nvPicPr>
          <p:cNvPr id="20486" name="Picture 6" descr="http://1.bp.blogspot.com/_CijcaA9yq58/Sb2bhmP_gRI/AAAAAAAAB10/0nC-gkKgp98/s400/Ma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666" y="4190999"/>
            <a:ext cx="2325133" cy="25302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Japanese Invade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419600"/>
            <a:ext cx="9144000" cy="2438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But…the Nationalist and Communist had to stop fighting because Japan invaded 10 years later-1937</a:t>
            </a:r>
          </a:p>
          <a:p>
            <a:pPr lvl="1"/>
            <a:r>
              <a:rPr lang="en-US" dirty="0" smtClean="0"/>
              <a:t>So they teamed up and agreed to fight off the Japanese.</a:t>
            </a:r>
          </a:p>
          <a:p>
            <a:pPr lvl="1"/>
            <a:r>
              <a:rPr lang="en-US" dirty="0" smtClean="0"/>
              <a:t>Together they experienced success, but after the Japanese were defeated…what did they do?</a:t>
            </a:r>
          </a:p>
          <a:p>
            <a:pPr lvl="1"/>
            <a:endParaRPr lang="en-US" dirty="0"/>
          </a:p>
        </p:txBody>
      </p:sp>
      <p:pic>
        <p:nvPicPr>
          <p:cNvPr id="21506" name="Picture 2" descr="http://www.wantchinatimes.com/newsphoto/2011-09-15/450/74266_0020600711_2011%E8%B3%87%E6%96%99%E7%85%A7%E7%89%87F_2011%E8%B3%87%E6%96%99%E7%85%A7%E7%89%87_cop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3505200" cy="3019425"/>
          </a:xfrm>
          <a:prstGeom prst="rect">
            <a:avLst/>
          </a:prstGeom>
          <a:noFill/>
        </p:spPr>
      </p:pic>
      <p:pic>
        <p:nvPicPr>
          <p:cNvPr id="21508" name="Picture 4" descr="File:Flag of the Republic of China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068043"/>
            <a:ext cx="1828800" cy="1218438"/>
          </a:xfrm>
          <a:prstGeom prst="rect">
            <a:avLst/>
          </a:prstGeom>
          <a:noFill/>
        </p:spPr>
      </p:pic>
      <p:pic>
        <p:nvPicPr>
          <p:cNvPr id="21510" name="Picture 6" descr="http://www.mapsofworld.com/images/world-countries-flags/japan-fla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2264569"/>
            <a:ext cx="2144743" cy="1457326"/>
          </a:xfrm>
          <a:prstGeom prst="rect">
            <a:avLst/>
          </a:prstGeom>
          <a:noFill/>
        </p:spPr>
      </p:pic>
      <p:pic>
        <p:nvPicPr>
          <p:cNvPr id="2050" name="Picture 2" descr="File:Flag of the Chinese Communist Party.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410" y="1676400"/>
            <a:ext cx="1765609" cy="117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0821" y="272891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They go back to fighting </a:t>
            </a:r>
            <a:r>
              <a:rPr lang="en-US" dirty="0"/>
              <a:t>e</a:t>
            </a:r>
            <a:r>
              <a:rPr lang="en-US" dirty="0" smtClean="0"/>
              <a:t>ach 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51816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Nationalists </a:t>
            </a:r>
            <a:r>
              <a:rPr lang="en-US" dirty="0"/>
              <a:t>k</a:t>
            </a:r>
            <a:r>
              <a:rPr lang="en-US" dirty="0" smtClean="0"/>
              <a:t>eep fighting the Communists.</a:t>
            </a:r>
          </a:p>
          <a:p>
            <a:r>
              <a:rPr lang="en-US" dirty="0" smtClean="0"/>
              <a:t>But the Chinese people started to side with the Communists …why?</a:t>
            </a:r>
          </a:p>
          <a:p>
            <a:pPr lvl="1"/>
            <a:r>
              <a:rPr lang="en-US" dirty="0" smtClean="0"/>
              <a:t> They were better fighters when Japan invaded</a:t>
            </a:r>
          </a:p>
          <a:p>
            <a:pPr lvl="1"/>
            <a:r>
              <a:rPr lang="en-US" dirty="0" smtClean="0"/>
              <a:t> They promised equality to peasants</a:t>
            </a:r>
          </a:p>
          <a:p>
            <a:pPr lvl="1"/>
            <a:r>
              <a:rPr lang="en-US" dirty="0" smtClean="0"/>
              <a:t> They favored the proletarians.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 descr="File:ChineseCivilWarColl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216" y="1600200"/>
            <a:ext cx="3467100" cy="4363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didn’t like the Nationalists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Nationalists did a bad job fighting the Japanese:</a:t>
            </a:r>
          </a:p>
          <a:p>
            <a:pPr lvl="1"/>
            <a:r>
              <a:rPr lang="en-US" dirty="0" smtClean="0"/>
              <a:t>USA gave them lots of money and weapons but they barely used them to fight the Japanese.</a:t>
            </a:r>
          </a:p>
          <a:p>
            <a:pPr lvl="1"/>
            <a:r>
              <a:rPr lang="en-US" dirty="0" smtClean="0"/>
              <a:t>Instead, Nationalists kept them so they could fight the Communists when the Japanese left.</a:t>
            </a:r>
          </a:p>
        </p:txBody>
      </p:sp>
      <p:pic>
        <p:nvPicPr>
          <p:cNvPr id="4" name="Picture 4" descr="http://upload.wikimedia.org/wikipedia/commons/3/38/Chiang_Kai-shek%EF%BC%88%E8%94%A3%E4%B8%AD%E6%AD%A3%EF%BC%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876800"/>
            <a:ext cx="1317861" cy="17556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9496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Communist Group Wins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5932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Communists finally win!</a:t>
            </a:r>
          </a:p>
          <a:p>
            <a:pPr lvl="1"/>
            <a:r>
              <a:rPr lang="en-US" dirty="0" smtClean="0"/>
              <a:t>Chairman Mao Zedong is leader of China</a:t>
            </a:r>
          </a:p>
          <a:p>
            <a:r>
              <a:rPr lang="en-US" dirty="0" smtClean="0"/>
              <a:t>Chairman Mao wants to turn China </a:t>
            </a:r>
            <a:r>
              <a:rPr lang="en-US" dirty="0" smtClean="0">
                <a:solidFill>
                  <a:srgbClr val="FF0000"/>
                </a:solidFill>
              </a:rPr>
              <a:t>communist</a:t>
            </a:r>
          </a:p>
          <a:p>
            <a:pPr lvl="1"/>
            <a:r>
              <a:rPr lang="en-US" dirty="0" smtClean="0"/>
              <a:t>He starts a CULTURAL REVOLUTION to make this work</a:t>
            </a:r>
          </a:p>
          <a:p>
            <a:r>
              <a:rPr lang="en-US" dirty="0" smtClean="0"/>
              <a:t>The </a:t>
            </a:r>
            <a:r>
              <a:rPr lang="en-US" dirty="0"/>
              <a:t>Nationalists </a:t>
            </a:r>
            <a:r>
              <a:rPr lang="en-US" dirty="0" smtClean="0"/>
              <a:t>escape to </a:t>
            </a:r>
            <a:r>
              <a:rPr lang="en-US" dirty="0"/>
              <a:t>the island of Taiwan.</a:t>
            </a:r>
          </a:p>
          <a:p>
            <a:pPr lvl="2"/>
            <a:r>
              <a:rPr lang="en-US" dirty="0"/>
              <a:t>Look at Taiwan’s flag…look familiar?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22530" name="Picture 2" descr="https://encrypted-tbn1.gstatic.com/images?q=tbn:ANd9GcSjYAEeMKq2rkH2OCsA_pHe1tbqcQNJseiRRMR2nryfchqkR_pj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5334000"/>
            <a:ext cx="2161342" cy="1438276"/>
          </a:xfrm>
          <a:prstGeom prst="rect">
            <a:avLst/>
          </a:prstGeom>
          <a:noFill/>
        </p:spPr>
      </p:pic>
      <p:pic>
        <p:nvPicPr>
          <p:cNvPr id="3074" name="Picture 2" descr="File:Flag of the Chinese Communist Party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219200"/>
            <a:ext cx="1634799" cy="1089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ile:Flag of the People's Republic of China.sv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24200"/>
            <a:ext cx="2770942" cy="184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own Arrow 4"/>
          <p:cNvSpPr/>
          <p:nvPr/>
        </p:nvSpPr>
        <p:spPr>
          <a:xfrm>
            <a:off x="6805792" y="2332154"/>
            <a:ext cx="1371600" cy="7396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New Flag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2118</TotalTime>
  <Words>788</Words>
  <Application>Microsoft Office PowerPoint</Application>
  <PresentationFormat>On-screen Show (4:3)</PresentationFormat>
  <Paragraphs>116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China</vt:lpstr>
      <vt:lpstr>Where is China?</vt:lpstr>
      <vt:lpstr>Geography of China</vt:lpstr>
      <vt:lpstr>History of China</vt:lpstr>
      <vt:lpstr>Two groups want to control China</vt:lpstr>
      <vt:lpstr>The Japanese Invade</vt:lpstr>
      <vt:lpstr>They go back to fighting each other</vt:lpstr>
      <vt:lpstr>People didn’t like the Nationalists</vt:lpstr>
      <vt:lpstr>Communist Group Wins</vt:lpstr>
      <vt:lpstr>What is Culture? A Revolution?</vt:lpstr>
      <vt:lpstr>Destroy the Four Old’s</vt:lpstr>
      <vt:lpstr>Propaganda</vt:lpstr>
      <vt:lpstr>Shanghai</vt:lpstr>
      <vt:lpstr>THE GREAT LEAP FORWARD</vt:lpstr>
      <vt:lpstr>The Creation of Communes</vt:lpstr>
      <vt:lpstr>What were communes?</vt:lpstr>
      <vt:lpstr>REALITY</vt:lpstr>
      <vt:lpstr> Steal production </vt:lpstr>
      <vt:lpstr>Farms-Agriculture</vt:lpstr>
      <vt:lpstr>PowerPoint Presentation</vt:lpstr>
      <vt:lpstr>RESULT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China</dc:title>
  <dc:creator>Tyler Burke</dc:creator>
  <cp:lastModifiedBy>Tyler Burke</cp:lastModifiedBy>
  <cp:revision>35</cp:revision>
  <dcterms:created xsi:type="dcterms:W3CDTF">2014-02-12T12:46:40Z</dcterms:created>
  <dcterms:modified xsi:type="dcterms:W3CDTF">2014-03-19T13:09:22Z</dcterms:modified>
</cp:coreProperties>
</file>